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Plán participace aktérů </a:t>
            </a:r>
            <a:r>
              <a:rPr lang="cs-CZ" dirty="0" smtClean="0"/>
              <a:t>na rozvoji </a:t>
            </a:r>
            <a:r>
              <a:rPr lang="cs-CZ" dirty="0"/>
              <a:t>Prahy </a:t>
            </a:r>
            <a:r>
              <a:rPr lang="cs-CZ" dirty="0" smtClean="0"/>
              <a:t>14</a:t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sz="3200" dirty="0" smtClean="0"/>
              <a:t>(</a:t>
            </a:r>
            <a:r>
              <a:rPr lang="cs-CZ" sz="3200" dirty="0"/>
              <a:t>komunity, NNO, UMČ, komerční sektor)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701216"/>
            <a:ext cx="7766936" cy="2156784"/>
          </a:xfrm>
        </p:spPr>
        <p:txBody>
          <a:bodyPr>
            <a:normAutofit/>
          </a:bodyPr>
          <a:lstStyle/>
          <a:p>
            <a:r>
              <a:rPr lang="cs-CZ" dirty="0" smtClean="0"/>
              <a:t>Městská část Praha 14</a:t>
            </a:r>
          </a:p>
          <a:p>
            <a:r>
              <a:rPr lang="cs-CZ" dirty="0" smtClean="0"/>
              <a:t>Praha 14 kulturní p. o.</a:t>
            </a:r>
          </a:p>
          <a:p>
            <a:r>
              <a:rPr lang="cs-CZ" dirty="0" err="1" smtClean="0"/>
              <a:t>Anthropitures</a:t>
            </a:r>
            <a:r>
              <a:rPr lang="cs-CZ" dirty="0" smtClean="0"/>
              <a:t> z. 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901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Anthropictures</a:t>
            </a:r>
            <a:r>
              <a:rPr lang="cs-CZ" dirty="0"/>
              <a:t> </a:t>
            </a:r>
            <a:r>
              <a:rPr lang="cs-CZ" dirty="0" err="1"/>
              <a:t>z.s</a:t>
            </a:r>
            <a:r>
              <a:rPr lang="cs-CZ" dirty="0"/>
              <a:t>. - kdo jsme?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sociální </a:t>
            </a:r>
            <a:r>
              <a:rPr lang="cs-CZ" sz="2200" dirty="0" err="1" smtClean="0"/>
              <a:t>antopologové</a:t>
            </a:r>
            <a:r>
              <a:rPr lang="cs-CZ" sz="2200" dirty="0" smtClean="0"/>
              <a:t>/</a:t>
            </a:r>
            <a:r>
              <a:rPr lang="cs-CZ" sz="2200" dirty="0" err="1" smtClean="0"/>
              <a:t>žky</a:t>
            </a:r>
            <a:endParaRPr lang="cs-CZ" sz="2200" dirty="0" smtClean="0"/>
          </a:p>
          <a:p>
            <a:r>
              <a:rPr lang="cs-CZ" sz="2200" dirty="0" smtClean="0"/>
              <a:t>terénní výzkumníci</a:t>
            </a:r>
          </a:p>
          <a:p>
            <a:r>
              <a:rPr lang="cs-CZ" sz="2200" dirty="0" smtClean="0"/>
              <a:t>kulturní překladatelé</a:t>
            </a:r>
          </a:p>
          <a:p>
            <a:r>
              <a:rPr lang="cs-CZ" sz="2200" dirty="0" smtClean="0"/>
              <a:t>výzkumníci města</a:t>
            </a:r>
          </a:p>
          <a:p>
            <a:r>
              <a:rPr lang="cs-CZ" sz="2200" dirty="0" smtClean="0"/>
              <a:t>precizujeme </a:t>
            </a:r>
            <a:r>
              <a:rPr lang="cs-CZ" sz="2200" dirty="0"/>
              <a:t>projektové realizace reagující na komunitní </a:t>
            </a:r>
            <a:r>
              <a:rPr lang="cs-CZ" sz="2200" dirty="0" smtClean="0"/>
              <a:t>potřeby</a:t>
            </a:r>
          </a:p>
          <a:p>
            <a:r>
              <a:rPr lang="cs-CZ" sz="2200" dirty="0" smtClean="0"/>
              <a:t>neproblematický </a:t>
            </a:r>
            <a:r>
              <a:rPr lang="cs-CZ" sz="2200" dirty="0"/>
              <a:t>přístup</a:t>
            </a:r>
          </a:p>
        </p:txBody>
      </p:sp>
    </p:spTree>
    <p:extLst>
      <p:ext uri="{BB962C8B-B14F-4D97-AF65-F5344CB8AC3E}">
        <p14:creationId xmlns:p14="http://schemas.microsoft.com/office/powerpoint/2010/main" val="2043352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děláme?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2013 </a:t>
            </a:r>
          </a:p>
          <a:p>
            <a:r>
              <a:rPr lang="cs-CZ" sz="2400" dirty="0"/>
              <a:t>Komunitní monitoring neformálních komunitních kolektivů </a:t>
            </a:r>
            <a:r>
              <a:rPr lang="cs-CZ" sz="2400" dirty="0" smtClean="0"/>
              <a:t>P14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2014 </a:t>
            </a:r>
          </a:p>
          <a:p>
            <a:r>
              <a:rPr lang="cs-CZ" sz="2400" dirty="0"/>
              <a:t>Komunitní koordinace - aktualizace komunitního monitoringu, reportování projevů komunitního života na P14</a:t>
            </a:r>
          </a:p>
          <a:p>
            <a:r>
              <a:rPr lang="cs-CZ" sz="2400" dirty="0"/>
              <a:t>zapojujeme občany Prahy 14 do rozhodovacích procesů v oblastech územního, komunitního, kulturního rozvoje ve spolupráci s partnery z P14</a:t>
            </a:r>
          </a:p>
          <a:p>
            <a:r>
              <a:rPr lang="cs-CZ" sz="2400" dirty="0"/>
              <a:t>dlouhodobé sledování kauz a občanských aktivit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97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Projekty 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26525"/>
            <a:ext cx="8596668" cy="4714838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/>
              <a:t>Oslavy Prahy 14 - </a:t>
            </a:r>
            <a:r>
              <a:rPr lang="cs-CZ" dirty="0" smtClean="0"/>
              <a:t>účast na akcích v jednotlivých lokalitách, pomoc při precizaci návrhů a </a:t>
            </a:r>
            <a:r>
              <a:rPr lang="cs-CZ" dirty="0" err="1" smtClean="0"/>
              <a:t>mediování</a:t>
            </a:r>
            <a:r>
              <a:rPr lang="cs-CZ" dirty="0" smtClean="0"/>
              <a:t> motivací a možností zúčastněných aktérů.</a:t>
            </a:r>
          </a:p>
          <a:p>
            <a:pPr lvl="0"/>
            <a:r>
              <a:rPr lang="cs-CZ" b="1" dirty="0" err="1" smtClean="0"/>
              <a:t>Street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Art</a:t>
            </a:r>
            <a:r>
              <a:rPr lang="cs-CZ" b="1" dirty="0" smtClean="0"/>
              <a:t> </a:t>
            </a:r>
            <a:r>
              <a:rPr lang="cs-CZ" dirty="0" smtClean="0"/>
              <a:t>- komunikační a propagační činnost s lokálními obyvateli, informování o akcích a jejich přípravách, snaha zapojit širší plénum lokálních aktérů. </a:t>
            </a:r>
          </a:p>
          <a:p>
            <a:pPr lvl="0"/>
            <a:r>
              <a:rPr lang="cs-CZ" b="1" dirty="0" smtClean="0"/>
              <a:t>Vánoce na ulici - </a:t>
            </a:r>
            <a:r>
              <a:rPr lang="cs-CZ" dirty="0" smtClean="0"/>
              <a:t>systematická výzkumná činnost v prostředí lidí bez domova. </a:t>
            </a:r>
            <a:r>
              <a:rPr lang="cs-CZ" dirty="0" err="1" smtClean="0"/>
              <a:t>Konaktáž</a:t>
            </a:r>
            <a:r>
              <a:rPr lang="cs-CZ" dirty="0" smtClean="0"/>
              <a:t> konkrétních bezdomovců, monitoring jejich situace, Komunikace s organizacemi ohledně navazující činnosti s cílem aktivního zapojení bezdomovců.</a:t>
            </a:r>
          </a:p>
          <a:p>
            <a:pPr lvl="0"/>
            <a:r>
              <a:rPr lang="cs-CZ" b="1" dirty="0" smtClean="0"/>
              <a:t>Hudební noc na Praze 14 </a:t>
            </a:r>
            <a:r>
              <a:rPr lang="cs-CZ" dirty="0" smtClean="0"/>
              <a:t>- vytipování a zprostředkování kontaktů na lokální provozovatele pohostinských zařízení. </a:t>
            </a:r>
          </a:p>
          <a:p>
            <a:r>
              <a:rPr lang="cs-CZ" b="1" dirty="0" smtClean="0"/>
              <a:t>Mezikulturní fotbalový festival a romská zábava - </a:t>
            </a:r>
            <a:r>
              <a:rPr lang="cs-CZ" dirty="0" smtClean="0"/>
              <a:t>monitoring sociálního a komunitního prostředí v ohledu k pořádání akce. Organizace akce a analýza jejího zpětného dopadu.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85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Projekty 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26525"/>
            <a:ext cx="8596668" cy="4714838"/>
          </a:xfrm>
        </p:spPr>
        <p:txBody>
          <a:bodyPr/>
          <a:lstStyle/>
          <a:p>
            <a:pPr lvl="0"/>
            <a:r>
              <a:rPr lang="cs-CZ" b="1" dirty="0" err="1" smtClean="0"/>
              <a:t>Storytelling</a:t>
            </a:r>
            <a:r>
              <a:rPr lang="cs-CZ" b="1" dirty="0" smtClean="0"/>
              <a:t> (součást Oslav i </a:t>
            </a:r>
            <a:r>
              <a:rPr lang="cs-CZ" b="1" dirty="0" err="1" smtClean="0"/>
              <a:t>Street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Artu</a:t>
            </a:r>
            <a:r>
              <a:rPr lang="cs-CZ" b="1" dirty="0" smtClean="0"/>
              <a:t>) </a:t>
            </a:r>
            <a:r>
              <a:rPr lang="cs-CZ" dirty="0" smtClean="0"/>
              <a:t>- konzultace konceptu projektu na základě terénních zkušeností, propagace a aktivní kontaktování potenciálních </a:t>
            </a:r>
            <a:r>
              <a:rPr lang="cs-CZ" dirty="0" err="1" smtClean="0"/>
              <a:t>participantů</a:t>
            </a:r>
            <a:r>
              <a:rPr lang="cs-CZ" dirty="0" smtClean="0"/>
              <a:t>. </a:t>
            </a:r>
          </a:p>
          <a:p>
            <a:pPr lvl="0"/>
            <a:r>
              <a:rPr lang="cs-CZ" b="1" dirty="0" err="1" smtClean="0"/>
              <a:t>Hloubětínská</a:t>
            </a:r>
            <a:r>
              <a:rPr lang="cs-CZ" b="1" dirty="0" smtClean="0"/>
              <a:t> smeč (součást Oslav Prahy 14)</a:t>
            </a:r>
            <a:r>
              <a:rPr lang="cs-CZ" dirty="0" smtClean="0"/>
              <a:t> – zprostředkování kontaktů prostřednictvím Komunitního monitoringu. Reflexe akce i dalšími cílovými skupinami.</a:t>
            </a:r>
          </a:p>
          <a:p>
            <a:pPr lvl="0"/>
            <a:r>
              <a:rPr lang="cs-CZ" b="1" dirty="0" smtClean="0"/>
              <a:t>Kyjské rybaření (součást Oslav Prahy 14</a:t>
            </a:r>
            <a:r>
              <a:rPr lang="cs-CZ" dirty="0" smtClean="0"/>
              <a:t>) – zprostředkování kontaktů prostřednictvím Komunitního monitoringu v oblasti Kyje a </a:t>
            </a:r>
            <a:r>
              <a:rPr lang="cs-CZ" dirty="0" err="1" smtClean="0"/>
              <a:t>Aloisov</a:t>
            </a:r>
            <a:r>
              <a:rPr lang="cs-CZ" dirty="0" smtClean="0"/>
              <a:t>.</a:t>
            </a:r>
          </a:p>
          <a:p>
            <a:pPr lvl="0"/>
            <a:r>
              <a:rPr lang="cs-CZ" b="1" dirty="0" smtClean="0"/>
              <a:t>Pietní vzpomínka na padlé v 1. světové válce </a:t>
            </a:r>
            <a:r>
              <a:rPr lang="cs-CZ" dirty="0" smtClean="0"/>
              <a:t>– komunikace s iniciátorem akce – farností sv. Jiří v </a:t>
            </a:r>
            <a:r>
              <a:rPr lang="cs-CZ" dirty="0" err="1" smtClean="0"/>
              <a:t>Hloubětíně</a:t>
            </a:r>
            <a:r>
              <a:rPr lang="cs-CZ" dirty="0" smtClean="0"/>
              <a:t>, propagace, pořádání a reflexe akce.</a:t>
            </a:r>
          </a:p>
          <a:p>
            <a:pPr lvl="0"/>
            <a:r>
              <a:rPr lang="cs-CZ" b="1" dirty="0" smtClean="0"/>
              <a:t>Sousedské slavnosti v </a:t>
            </a:r>
            <a:r>
              <a:rPr lang="cs-CZ" b="1" dirty="0" err="1" smtClean="0"/>
              <a:t>Hostavicích</a:t>
            </a:r>
            <a:r>
              <a:rPr lang="cs-CZ" dirty="0" smtClean="0"/>
              <a:t> – monitoring situace v lokalitě, zpětná vazba ohledně dopadů akce.</a:t>
            </a:r>
          </a:p>
          <a:p>
            <a:pPr lvl="0"/>
            <a:r>
              <a:rPr lang="cs-CZ" dirty="0" smtClean="0"/>
              <a:t>Dlouhodobější kauzy spojené s různými peticemi – </a:t>
            </a:r>
            <a:r>
              <a:rPr lang="cs-CZ" b="1" dirty="0" smtClean="0"/>
              <a:t>DSS </a:t>
            </a:r>
            <a:r>
              <a:rPr lang="cs-CZ" b="1" dirty="0" err="1" smtClean="0"/>
              <a:t>Bojčenkova</a:t>
            </a:r>
            <a:r>
              <a:rPr lang="cs-CZ" b="1" dirty="0" smtClean="0"/>
              <a:t>, developerský projekt </a:t>
            </a:r>
            <a:r>
              <a:rPr lang="cs-CZ" b="1" dirty="0" err="1" smtClean="0"/>
              <a:t>Canaba</a:t>
            </a:r>
            <a:r>
              <a:rPr lang="cs-CZ" b="1" dirty="0" smtClean="0"/>
              <a:t>, hřiště </a:t>
            </a:r>
            <a:r>
              <a:rPr lang="cs-CZ" b="1" dirty="0" err="1" smtClean="0"/>
              <a:t>Ekospol</a:t>
            </a:r>
            <a:r>
              <a:rPr lang="cs-CZ" b="1" dirty="0" smtClean="0"/>
              <a:t> v Hutích.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12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komunikace o průběhu a výsledcích projektu </a:t>
            </a:r>
            <a:r>
              <a:rPr lang="cs-CZ" dirty="0" smtClean="0"/>
              <a:t>Komunitní koordinace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strategický </a:t>
            </a:r>
            <a:r>
              <a:rPr lang="cs-CZ" sz="2200" dirty="0"/>
              <a:t>tým (prezentace výstupů </a:t>
            </a:r>
            <a:r>
              <a:rPr lang="cs-CZ" sz="2200" dirty="0" smtClean="0"/>
              <a:t>„Pracovní skupiny komunitního rozvoje“)</a:t>
            </a:r>
          </a:p>
          <a:p>
            <a:r>
              <a:rPr lang="cs-CZ" sz="2200" dirty="0" smtClean="0"/>
              <a:t>pracovní </a:t>
            </a:r>
            <a:r>
              <a:rPr lang="cs-CZ" sz="2200" dirty="0"/>
              <a:t>skupina komunitního rozvoje </a:t>
            </a:r>
            <a:r>
              <a:rPr lang="cs-CZ" sz="2200" dirty="0" smtClean="0"/>
              <a:t>(členové MČ</a:t>
            </a:r>
            <a:r>
              <a:rPr lang="cs-CZ" sz="2200" dirty="0"/>
              <a:t>, P14K, KK) - měsíční </a:t>
            </a:r>
            <a:r>
              <a:rPr lang="cs-CZ" sz="2200" dirty="0" smtClean="0"/>
              <a:t>četnost</a:t>
            </a:r>
          </a:p>
          <a:p>
            <a:r>
              <a:rPr lang="cs-CZ" sz="2200" dirty="0" smtClean="0"/>
              <a:t>pracovní </a:t>
            </a:r>
            <a:r>
              <a:rPr lang="cs-CZ" sz="2200" dirty="0"/>
              <a:t>schůze P14K + KK - 2 </a:t>
            </a:r>
            <a:r>
              <a:rPr lang="cs-CZ" sz="2200" dirty="0" smtClean="0"/>
              <a:t>týdenní četnost</a:t>
            </a:r>
          </a:p>
          <a:p>
            <a:r>
              <a:rPr lang="cs-CZ" sz="2200" dirty="0" smtClean="0"/>
              <a:t>zřízení </a:t>
            </a:r>
            <a:r>
              <a:rPr lang="cs-CZ" sz="2200" dirty="0"/>
              <a:t>pozice </a:t>
            </a:r>
            <a:r>
              <a:rPr lang="cs-CZ" sz="2200" dirty="0" smtClean="0"/>
              <a:t>„Tajemníka komunitního </a:t>
            </a:r>
            <a:r>
              <a:rPr lang="cs-CZ" sz="2200" dirty="0"/>
              <a:t>rozvoje </a:t>
            </a:r>
            <a:r>
              <a:rPr lang="cs-CZ" sz="2200" dirty="0" smtClean="0"/>
              <a:t>MČ“ </a:t>
            </a:r>
          </a:p>
          <a:p>
            <a:r>
              <a:rPr lang="cs-CZ" sz="2200" dirty="0" smtClean="0"/>
              <a:t>zřízení </a:t>
            </a:r>
            <a:r>
              <a:rPr lang="cs-CZ" sz="2200" dirty="0"/>
              <a:t>"hot </a:t>
            </a:r>
            <a:r>
              <a:rPr lang="cs-CZ" sz="2200" dirty="0" err="1"/>
              <a:t>desk</a:t>
            </a:r>
            <a:r>
              <a:rPr lang="cs-CZ" sz="2200" dirty="0"/>
              <a:t>" pro KK na úřadě </a:t>
            </a:r>
            <a:r>
              <a:rPr lang="cs-CZ" sz="2200" dirty="0" smtClean="0"/>
              <a:t>MČ – podpora komunikace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7261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aktivit na rok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7486" y="2173468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200" dirty="0"/>
              <a:t>Lokální skupiny</a:t>
            </a:r>
          </a:p>
          <a:p>
            <a:r>
              <a:rPr lang="cs-CZ" sz="2200" dirty="0" smtClean="0"/>
              <a:t>nástroj </a:t>
            </a:r>
            <a:r>
              <a:rPr lang="cs-CZ" sz="2200" dirty="0"/>
              <a:t>dlouhodobého komunitního </a:t>
            </a:r>
            <a:r>
              <a:rPr lang="cs-CZ" sz="2200" dirty="0" err="1"/>
              <a:t>předjednávání</a:t>
            </a:r>
            <a:r>
              <a:rPr lang="cs-CZ" sz="2200" dirty="0"/>
              <a:t> veřejných participativních setkání v mikroregionech (otestováno 2013 park Vidlák)</a:t>
            </a:r>
          </a:p>
          <a:p>
            <a:r>
              <a:rPr lang="cs-CZ" sz="2200" dirty="0" smtClean="0"/>
              <a:t>tvorba </a:t>
            </a:r>
            <a:r>
              <a:rPr lang="cs-CZ" sz="2200" dirty="0"/>
              <a:t>tematických generelů využitelných pro Strategický plán P14</a:t>
            </a: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Posilování sítě lokálního partnerství</a:t>
            </a:r>
          </a:p>
          <a:p>
            <a:r>
              <a:rPr lang="cs-CZ" sz="2200" dirty="0" smtClean="0"/>
              <a:t>navazujeme na akce z roku 2014 - </a:t>
            </a:r>
            <a:r>
              <a:rPr lang="cs-CZ" i="1" dirty="0" smtClean="0"/>
              <a:t>Oslavy MČ </a:t>
            </a:r>
            <a:r>
              <a:rPr lang="cs-CZ" i="1" dirty="0" smtClean="0">
                <a:solidFill>
                  <a:schemeClr val="tx1"/>
                </a:solidFill>
              </a:rPr>
              <a:t>P14, Street </a:t>
            </a:r>
            <a:r>
              <a:rPr lang="cs-CZ" i="1" dirty="0" err="1" smtClean="0">
                <a:solidFill>
                  <a:schemeClr val="tx1"/>
                </a:solidFill>
              </a:rPr>
              <a:t>for</a:t>
            </a:r>
            <a:r>
              <a:rPr lang="cs-CZ" i="1" dirty="0" smtClean="0">
                <a:solidFill>
                  <a:schemeClr val="tx1"/>
                </a:solidFill>
              </a:rPr>
              <a:t> Art 2014, Hudební noc, Vánoce na ulici, Mezikulturní fotbalový turnaj, </a:t>
            </a:r>
            <a:r>
              <a:rPr lang="cs-CZ" i="1" dirty="0" err="1" smtClean="0">
                <a:solidFill>
                  <a:schemeClr val="tx1"/>
                </a:solidFill>
              </a:rPr>
              <a:t>Storytelling</a:t>
            </a:r>
            <a:r>
              <a:rPr lang="cs-CZ" i="1" dirty="0" smtClean="0">
                <a:solidFill>
                  <a:schemeClr val="tx1"/>
                </a:solidFill>
              </a:rPr>
              <a:t>, Kyjské rybaření, Pietní vzpomínka na padlé v I. SV, Neformální participační setkání na Hutích atd.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40084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8675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</TotalTime>
  <Words>419</Words>
  <Application>Microsoft Office PowerPoint</Application>
  <PresentationFormat>Širokoúhlá obrazovka</PresentationFormat>
  <Paragraphs>46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Faseta</vt:lpstr>
      <vt:lpstr>Plán participace aktérů na rozvoji Prahy 14   (komunity, NNO, UMČ, komerční sektor)</vt:lpstr>
      <vt:lpstr>Anthropictures z.s. - kdo jsme?</vt:lpstr>
      <vt:lpstr>Co děláme? </vt:lpstr>
      <vt:lpstr>Projekty 2014</vt:lpstr>
      <vt:lpstr>Projekty 2014</vt:lpstr>
      <vt:lpstr>Plán komunikace o průběhu a výsledcích projektu Komunitní koordinace</vt:lpstr>
      <vt:lpstr>Plán aktivit na rok 2015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 participace aktérů rozvoje Prahy 14   (komunity, NNO, UMČ, komerční sektor)</dc:title>
  <dc:creator>Lukas</dc:creator>
  <cp:lastModifiedBy>Lukas</cp:lastModifiedBy>
  <cp:revision>14</cp:revision>
  <dcterms:created xsi:type="dcterms:W3CDTF">2015-01-09T12:12:31Z</dcterms:created>
  <dcterms:modified xsi:type="dcterms:W3CDTF">2015-01-12T14:54:53Z</dcterms:modified>
</cp:coreProperties>
</file>