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5" r:id="rId9"/>
    <p:sldId id="264" r:id="rId10"/>
    <p:sldId id="269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040" autoAdjust="0"/>
  </p:normalViewPr>
  <p:slideViewPr>
    <p:cSldViewPr>
      <p:cViewPr varScale="1">
        <p:scale>
          <a:sx n="95" d="100"/>
          <a:sy n="95" d="100"/>
        </p:scale>
        <p:origin x="19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5665A-4090-4866-803F-BB8644B51737}" type="datetimeFigureOut">
              <a:rPr lang="cs-CZ" smtClean="0"/>
              <a:t>14.1.2016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46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D028-433E-4645-9471-F0DD8D2E2FE6}" type="datetimeFigureOut">
              <a:rPr lang="cs-CZ" smtClean="0"/>
              <a:t>14.1.2016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8A989-38D5-4A0D-B88D-3A4740AB13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4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8A989-38D5-4A0D-B88D-3A4740AB134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14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 err="1" smtClean="0"/>
              <a:t>Příspěvkovka</a:t>
            </a:r>
            <a:r>
              <a:rPr lang="cs-CZ" baseline="0" dirty="0" smtClean="0"/>
              <a:t> MČ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 smtClean="0"/>
              <a:t>Zajišťujeme kulturní, volnočasové a sportovní akce na Praze 14.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 smtClean="0"/>
              <a:t>Sídlíme v KD v Kyjích a na Plechárně, Černý Most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 smtClean="0"/>
              <a:t>Venkovní akce a koprodukce (Dětský den, Mikulášský průvod, běžecké závody, Hloubětínská smeč,...)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8A989-38D5-4A0D-B88D-3A4740AB134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6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Dejte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vědět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akci</a:t>
            </a:r>
            <a:endParaRPr lang="en-US" baseline="0" dirty="0" smtClean="0"/>
          </a:p>
          <a:p>
            <a:r>
              <a:rPr lang="en-US" dirty="0" err="1" smtClean="0"/>
              <a:t>Služba</a:t>
            </a:r>
            <a:r>
              <a:rPr lang="en-US" baseline="0" dirty="0" smtClean="0"/>
              <a:t> pro </a:t>
            </a:r>
            <a:r>
              <a:rPr lang="en-US" baseline="0" dirty="0" err="1" smtClean="0"/>
              <a:t>Vás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8A989-38D5-4A0D-B88D-3A4740AB134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70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Chystáte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akci</a:t>
            </a:r>
            <a:r>
              <a:rPr lang="en-US" baseline="0" dirty="0" smtClean="0"/>
              <a:t>?</a:t>
            </a:r>
          </a:p>
          <a:p>
            <a:r>
              <a:rPr lang="en-US" baseline="0" dirty="0" err="1" smtClean="0"/>
              <a:t>Půjčime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vybavení</a:t>
            </a:r>
            <a:endParaRPr lang="en-US" baseline="0" dirty="0" smtClean="0"/>
          </a:p>
          <a:p>
            <a:r>
              <a:rPr lang="en-US" baseline="0" dirty="0" smtClean="0"/>
              <a:t>Od </a:t>
            </a:r>
            <a:r>
              <a:rPr lang="en-US" baseline="0" dirty="0" err="1" smtClean="0"/>
              <a:t>pivních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setů,přes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skákací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pódium</a:t>
            </a:r>
            <a:endParaRPr lang="en-US" baseline="0" dirty="0" smtClean="0"/>
          </a:p>
          <a:p>
            <a:r>
              <a:rPr lang="en-US" baseline="0" dirty="0" err="1" smtClean="0"/>
              <a:t>Objednávka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předstihem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spolupráci</a:t>
            </a:r>
            <a:r>
              <a:rPr lang="en-US" baseline="0" dirty="0" smtClean="0"/>
              <a:t> s MČ.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8A989-38D5-4A0D-B88D-3A4740AB134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52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8A989-38D5-4A0D-B88D-3A4740AB134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10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1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211960" y="5229200"/>
            <a:ext cx="4824536" cy="432048"/>
          </a:xfrm>
        </p:spPr>
        <p:txBody>
          <a:bodyPr wrap="none" lIns="0" tIns="0" rIns="0" bIns="0"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Napište název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70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3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571500" indent="-571500" algn="l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/>
          <a:lstStyle>
            <a:lvl1pPr marL="342900" indent="-34290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051720" y="6237313"/>
            <a:ext cx="1008112" cy="288032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F94CA-2C3C-43E4-A36D-BE2E9B5AFE1C}" type="datetime1">
              <a:rPr lang="cs-CZ" smtClean="0"/>
              <a:pPr/>
              <a:t>14.1.2016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347864" y="6237313"/>
            <a:ext cx="3816424" cy="288032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hdgfehgfeh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514400" cy="288032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32E857-3B13-4A77-905B-18D4AEEDA35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27823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3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514350" indent="-514350">
              <a:buClr>
                <a:srgbClr val="CED630"/>
              </a:buClr>
              <a:buFont typeface="Wingdings" pitchFamily="2" charset="2"/>
              <a:buChar char="§"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 marL="342900" indent="-342900">
              <a:buClr>
                <a:srgbClr val="CED63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ED63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ED63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ED63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ED63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514350" indent="-514350">
              <a:buClr>
                <a:srgbClr val="CED630"/>
              </a:buClr>
              <a:buFont typeface="Wingdings" pitchFamily="2" charset="2"/>
              <a:buChar char="§"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 marL="342900" indent="-342900">
              <a:buClr>
                <a:srgbClr val="CED63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ED63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200150" indent="-285750">
              <a:buClr>
                <a:srgbClr val="CED63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ED63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ED63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051720" y="6237313"/>
            <a:ext cx="1008112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F94CA-2C3C-43E4-A36D-BE2E9B5AFE1C}" type="datetime1">
              <a:rPr lang="cs-CZ" smtClean="0"/>
              <a:pPr/>
              <a:t>14.1.2016</a:t>
            </a:fld>
            <a:endParaRPr lang="cs-CZ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347864" y="6237313"/>
            <a:ext cx="3816424" cy="288032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err="1" smtClean="0"/>
              <a:t>hdgfehgfeh</a:t>
            </a:r>
            <a:endParaRPr lang="cs-CZ" dirty="0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514400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32E857-3B13-4A77-905B-18D4AEEDA35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5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3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 anchorCtr="0"/>
          <a:lstStyle>
            <a:lvl1pPr marL="342900" indent="-342900" algn="l">
              <a:buClr>
                <a:srgbClr val="CED630"/>
              </a:buClr>
              <a:buFont typeface="Wingdings" pitchFamily="2" charset="2"/>
              <a:buChar char="§"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 marL="457200" indent="-457200">
              <a:buClr>
                <a:srgbClr val="CED630"/>
              </a:buClr>
              <a:buFont typeface="Wingdings" pitchFamily="2" charset="2"/>
              <a:buChar char="§"/>
              <a:defRPr sz="3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buClr>
                <a:srgbClr val="CED630"/>
              </a:buClr>
              <a:buFont typeface="Wingdings" pitchFamily="2" charset="2"/>
              <a:buChar char="§"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Clr>
                <a:srgbClr val="CED630"/>
              </a:buClr>
              <a:buFont typeface="Wingdings" pitchFamily="2" charset="2"/>
              <a:buChar char="§"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buClr>
                <a:srgbClr val="CED630"/>
              </a:buClr>
              <a:buFont typeface="Wingdings" pitchFamily="2" charset="2"/>
              <a:buChar char="§"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buClr>
                <a:srgbClr val="CED630"/>
              </a:buClr>
              <a:buFont typeface="Wingdings" pitchFamily="2" charset="2"/>
              <a:buChar char="§"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54140"/>
          </a:xfrm>
        </p:spPr>
        <p:txBody>
          <a:bodyPr/>
          <a:lstStyle>
            <a:lvl1pPr marL="285750" indent="-285750">
              <a:buClr>
                <a:srgbClr val="CED630"/>
              </a:buClr>
              <a:buFont typeface="Wingdings" pitchFamily="2" charset="2"/>
              <a:buChar char="§"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051720" y="6237313"/>
            <a:ext cx="1008112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F94CA-2C3C-43E4-A36D-BE2E9B5AFE1C}" type="datetime1">
              <a:rPr lang="cs-CZ" smtClean="0"/>
              <a:pPr/>
              <a:t>14.1.2016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347864" y="6237313"/>
            <a:ext cx="3816424" cy="288032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err="1" smtClean="0"/>
              <a:t>hdgfehgfeh</a:t>
            </a:r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514400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32E857-3B13-4A77-905B-18D4AEEDA35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56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666"/>
            </a:gs>
            <a:gs pos="44000">
              <a:srgbClr val="004666"/>
            </a:gs>
            <a:gs pos="100000">
              <a:srgbClr val="0070A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24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47456" y="2852936"/>
            <a:ext cx="4896544" cy="29523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POTKAT SE, </a:t>
            </a:r>
            <a:br>
              <a:rPr lang="cs-CZ" dirty="0" smtClean="0"/>
            </a:br>
            <a:r>
              <a:rPr lang="cs-CZ" dirty="0" smtClean="0"/>
              <a:t>   POZNAT SE, </a:t>
            </a:r>
            <a:br>
              <a:rPr lang="cs-CZ" dirty="0" smtClean="0"/>
            </a:br>
            <a:r>
              <a:rPr lang="cs-CZ" dirty="0" smtClean="0"/>
              <a:t>      NAVZÁJEM SI POMOCI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NEZISKOVKY A PRAHA 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3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56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43" y="1988840"/>
            <a:ext cx="3878349" cy="2584532"/>
          </a:xfrm>
          <a:prstGeom prst="rect">
            <a:avLst/>
          </a:prstGeom>
        </p:spPr>
      </p:pic>
      <p:pic>
        <p:nvPicPr>
          <p:cNvPr id="16" name="Picture 15" descr="11351134_772161612896968_900148241789481569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4031433" cy="2683423"/>
          </a:xfrm>
          <a:prstGeom prst="rect">
            <a:avLst/>
          </a:prstGeom>
        </p:spPr>
      </p:pic>
      <p:pic>
        <p:nvPicPr>
          <p:cNvPr id="13" name="Picture 12" descr="407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1" t="8176" b="31441"/>
          <a:stretch/>
        </p:blipFill>
        <p:spPr>
          <a:xfrm>
            <a:off x="4811905" y="0"/>
            <a:ext cx="4357460" cy="25785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9" name="Picture 8" descr="10426165_772161506230312_7884508504798179697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3" y="-23472"/>
            <a:ext cx="4897230" cy="3229111"/>
          </a:xfrm>
          <a:prstGeom prst="rect">
            <a:avLst/>
          </a:prstGeom>
        </p:spPr>
      </p:pic>
      <p:pic>
        <p:nvPicPr>
          <p:cNvPr id="11" name="Picture 10" descr="10527469_844983125550835_1989266950273644101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37890"/>
            <a:ext cx="6466080" cy="1993708"/>
          </a:xfrm>
          <a:prstGeom prst="rect">
            <a:avLst/>
          </a:prstGeom>
        </p:spPr>
      </p:pic>
      <p:pic>
        <p:nvPicPr>
          <p:cNvPr id="18" name="Picture 17" descr="12540777_974509375970056_5870086272276608784_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9"/>
          <a:stretch/>
        </p:blipFill>
        <p:spPr>
          <a:xfrm>
            <a:off x="3239746" y="2471717"/>
            <a:ext cx="2484382" cy="23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Podpora z Prahy 14 kulturní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PŮJČOVNA</a:t>
            </a:r>
          </a:p>
          <a:p>
            <a:pPr lvl="1"/>
            <a:r>
              <a:rPr lang="cs-CZ" sz="2400" dirty="0" smtClean="0"/>
              <a:t>Venkovní i vnitřní mobiliář, technické vybavení pro Vaši akci</a:t>
            </a:r>
          </a:p>
          <a:p>
            <a:pPr lvl="1"/>
            <a:r>
              <a:rPr lang="cs-CZ" sz="2400" dirty="0" smtClean="0"/>
              <a:t>Kontaktní osoba: Jan </a:t>
            </a:r>
            <a:r>
              <a:rPr lang="cs-CZ" sz="2400" dirty="0" err="1" smtClean="0"/>
              <a:t>Bašný</a:t>
            </a:r>
            <a:r>
              <a:rPr lang="cs-CZ" sz="2400" dirty="0" smtClean="0"/>
              <a:t>, </a:t>
            </a:r>
            <a:r>
              <a:rPr lang="cs-CZ" sz="2000" dirty="0"/>
              <a:t>jan.basny@praha14kulturni.cz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5" name="Picture 4" descr="1450665_721483094606020_2326491370234400234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003643" cy="2005558"/>
          </a:xfrm>
          <a:prstGeom prst="rect">
            <a:avLst/>
          </a:prstGeom>
        </p:spPr>
      </p:pic>
      <p:pic>
        <p:nvPicPr>
          <p:cNvPr id="7" name="Picture 6" descr="10402910_659603617460635_5612446818616352072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2930089" cy="19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CO DÁL…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2708920"/>
            <a:ext cx="6275040" cy="2592288"/>
          </a:xfrm>
        </p:spPr>
        <p:txBody>
          <a:bodyPr/>
          <a:lstStyle/>
          <a:p>
            <a:r>
              <a:rPr lang="cs-CZ" dirty="0" err="1" smtClean="0"/>
              <a:t>Fundraising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4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Děkujeme za pozornost !</a:t>
            </a:r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2400" dirty="0" smtClean="0"/>
              <a:t>Zora Straková, zora.strakova@praha14.cz</a:t>
            </a:r>
          </a:p>
          <a:p>
            <a:pPr marL="0" indent="0" algn="ctr">
              <a:buNone/>
            </a:pPr>
            <a:r>
              <a:rPr lang="cs-CZ" sz="2400" dirty="0" smtClean="0"/>
              <a:t>KS OSPK ÚMČ Prahy 14</a:t>
            </a:r>
          </a:p>
          <a:p>
            <a:pPr marL="0" indent="0" algn="ctr">
              <a:buNone/>
            </a:pPr>
            <a:r>
              <a:rPr lang="cs-CZ" sz="2400" dirty="0" smtClean="0"/>
              <a:t>a</a:t>
            </a:r>
          </a:p>
          <a:p>
            <a:pPr marL="0" indent="0" algn="ctr">
              <a:buNone/>
            </a:pPr>
            <a:r>
              <a:rPr lang="cs-CZ" sz="2400" dirty="0" smtClean="0"/>
              <a:t>Tereza Němečková, tereza@praha14kulturni.cz</a:t>
            </a:r>
          </a:p>
          <a:p>
            <a:pPr marL="0" indent="0" algn="ctr">
              <a:buNone/>
            </a:pPr>
            <a:r>
              <a:rPr lang="cs-CZ" sz="2400" dirty="0" smtClean="0"/>
              <a:t>vedoucí </a:t>
            </a:r>
            <a:r>
              <a:rPr lang="cs-CZ" sz="2400" smtClean="0"/>
              <a:t>produkce P14K</a:t>
            </a:r>
            <a:endParaRPr lang="cs-CZ" sz="2400" dirty="0" smtClean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2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 Kdo s vámi mluví….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6995120" cy="338437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ÚMČ Praha 14 </a:t>
            </a:r>
          </a:p>
          <a:p>
            <a:pPr marL="1168400" lvl="1"/>
            <a:r>
              <a:rPr lang="cs-CZ" sz="2600" dirty="0" smtClean="0"/>
              <a:t>Oddělení strategického plánování a komunikace</a:t>
            </a:r>
          </a:p>
          <a:p>
            <a:pPr marL="1168400" lvl="1"/>
            <a:r>
              <a:rPr lang="cs-CZ" sz="2600" dirty="0" smtClean="0"/>
              <a:t>Oddělení sociálních věcí a zdravotnictví</a:t>
            </a:r>
          </a:p>
          <a:p>
            <a:pPr marL="457200" lvl="1" indent="0">
              <a:buNone/>
            </a:pPr>
            <a:endParaRPr lang="cs-CZ" sz="1200" dirty="0" smtClean="0"/>
          </a:p>
          <a:p>
            <a:r>
              <a:rPr lang="cs-CZ" sz="3000" dirty="0" smtClean="0"/>
              <a:t>Praha 14 kulturní, p. o. </a:t>
            </a:r>
            <a:endParaRPr lang="cs-CZ" sz="3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34091"/>
            <a:ext cx="18383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Podpora z 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/>
          </a:bodyPr>
          <a:lstStyle/>
          <a:p>
            <a:r>
              <a:rPr lang="cs-CZ" dirty="0" smtClean="0"/>
              <a:t>Dotace Prahy 14</a:t>
            </a:r>
          </a:p>
          <a:p>
            <a:pPr marL="1076325" lvl="1"/>
            <a:r>
              <a:rPr lang="cs-CZ" dirty="0"/>
              <a:t>o</a:t>
            </a:r>
            <a:r>
              <a:rPr lang="cs-CZ" dirty="0" smtClean="0"/>
              <a:t>blast 1 – sociální oblast</a:t>
            </a:r>
          </a:p>
          <a:p>
            <a:pPr marL="1076325" lvl="1"/>
            <a:r>
              <a:rPr lang="cs-CZ" dirty="0" smtClean="0"/>
              <a:t>oblast 2 – kultura, sport, volný čas, MA – 21</a:t>
            </a:r>
          </a:p>
          <a:p>
            <a:pPr marL="790575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790575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1076325" lvl="1"/>
            <a:endParaRPr lang="cs-CZ" dirty="0"/>
          </a:p>
          <a:p>
            <a:pPr marL="1076325"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r="6176" b="4865"/>
          <a:stretch/>
        </p:blipFill>
        <p:spPr>
          <a:xfrm>
            <a:off x="2413625" y="3474880"/>
            <a:ext cx="6128941" cy="24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Podpora z 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/>
          </a:bodyPr>
          <a:lstStyle/>
          <a:p>
            <a:r>
              <a:rPr lang="cs-CZ" dirty="0"/>
              <a:t>Distribuce vašich informací</a:t>
            </a:r>
          </a:p>
          <a:p>
            <a:pPr marL="1076325" lvl="1"/>
            <a:r>
              <a:rPr lang="cs-CZ" dirty="0" smtClean="0"/>
              <a:t>www.praha14.cz</a:t>
            </a:r>
            <a:endParaRPr lang="cs-CZ" dirty="0" smtClean="0"/>
          </a:p>
          <a:p>
            <a:pPr marL="1076325" lvl="1"/>
            <a:r>
              <a:rPr lang="cs-CZ" dirty="0" err="1" smtClean="0"/>
              <a:t>Facebook</a:t>
            </a:r>
            <a:r>
              <a:rPr lang="cs-CZ" dirty="0" smtClean="0"/>
              <a:t>		</a:t>
            </a:r>
            <a:endParaRPr lang="cs-CZ" dirty="0"/>
          </a:p>
          <a:p>
            <a:pPr marL="790575" lvl="1" indent="0">
              <a:buNone/>
            </a:pPr>
            <a:r>
              <a:rPr lang="cs-CZ" dirty="0" smtClean="0"/>
              <a:t> </a:t>
            </a:r>
          </a:p>
          <a:p>
            <a:pPr marL="790575" lvl="1" indent="0">
              <a:buNone/>
            </a:pPr>
            <a:endParaRPr lang="cs-CZ" dirty="0" smtClean="0"/>
          </a:p>
          <a:p>
            <a:pPr marL="790575" lvl="1" indent="0">
              <a:buNone/>
            </a:pPr>
            <a:endParaRPr lang="cs-CZ" dirty="0"/>
          </a:p>
          <a:p>
            <a:pPr marL="790575" lvl="1" indent="0"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866208"/>
            <a:ext cx="4704027" cy="30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Podpora z MČ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57200" y="1700808"/>
            <a:ext cx="81472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spcBef>
                <a:spcPct val="20000"/>
              </a:spcBef>
              <a:buClr>
                <a:srgbClr val="CED630"/>
              </a:buClr>
              <a:buFont typeface="Wingdings" pitchFamily="2" charset="2"/>
              <a:buChar char="§"/>
            </a:pPr>
            <a:r>
              <a:rPr lang="cs-CZ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vývěsky na Praze 14</a:t>
            </a:r>
          </a:p>
          <a:p>
            <a:pPr marL="790575" lvl="1">
              <a:spcBef>
                <a:spcPct val="20000"/>
              </a:spcBef>
              <a:buClr>
                <a:srgbClr val="CED630"/>
              </a:buClr>
            </a:pPr>
            <a:endParaRPr lang="cs-CZ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790575" lvl="1">
              <a:spcBef>
                <a:spcPct val="20000"/>
              </a:spcBef>
              <a:buClr>
                <a:srgbClr val="CED630"/>
              </a:buClr>
            </a:pPr>
            <a:endParaRPr lang="cs-CZ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790575" lvl="1">
              <a:spcBef>
                <a:spcPct val="20000"/>
              </a:spcBef>
              <a:buClr>
                <a:srgbClr val="CED630"/>
              </a:buClr>
            </a:pPr>
            <a:endParaRPr lang="cs-CZ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790575" lvl="1">
              <a:spcBef>
                <a:spcPct val="20000"/>
              </a:spcBef>
              <a:buClr>
                <a:srgbClr val="CED630"/>
              </a:buClr>
            </a:pPr>
            <a:endParaRPr lang="cs-CZ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0" lvl="1" indent="-285750">
              <a:spcBef>
                <a:spcPct val="20000"/>
              </a:spcBef>
              <a:buClr>
                <a:srgbClr val="CED630"/>
              </a:buClr>
              <a:buFont typeface="Wingdings" pitchFamily="2" charset="2"/>
              <a:buChar char="§"/>
            </a:pPr>
            <a:endParaRPr lang="cs-CZ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854450" lvl="1" indent="-285750">
              <a:spcBef>
                <a:spcPct val="20000"/>
              </a:spcBef>
              <a:buClr>
                <a:srgbClr val="CED630"/>
              </a:buClr>
              <a:buFont typeface="Wingdings" pitchFamily="2" charset="2"/>
              <a:buChar char="§"/>
            </a:pPr>
            <a:r>
              <a:rPr lang="cs-CZ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měsíčník </a:t>
            </a:r>
            <a:r>
              <a:rPr lang="cs-CZ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Čtrnáctka</a:t>
            </a:r>
          </a:p>
          <a:p>
            <a:pPr lvl="0">
              <a:spcBef>
                <a:spcPct val="20000"/>
              </a:spcBef>
              <a:buClr>
                <a:srgbClr val="CED630"/>
              </a:buClr>
            </a:pPr>
            <a:endParaRPr lang="cs-CZ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28822"/>
          <a:stretch/>
        </p:blipFill>
        <p:spPr>
          <a:xfrm>
            <a:off x="5649019" y="1768766"/>
            <a:ext cx="2667397" cy="24578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79" y="2204864"/>
            <a:ext cx="1819446" cy="23618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27" y="2636912"/>
            <a:ext cx="2244037" cy="29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Podpora z MČ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0538" lvl="0"/>
            <a:r>
              <a:rPr lang="cs-CZ" dirty="0">
                <a:solidFill>
                  <a:prstClr val="white"/>
                </a:solidFill>
              </a:rPr>
              <a:t>Společně pro </a:t>
            </a:r>
            <a:r>
              <a:rPr lang="cs-CZ" dirty="0" smtClean="0">
                <a:solidFill>
                  <a:prstClr val="white"/>
                </a:solidFill>
              </a:rPr>
              <a:t>14ku</a:t>
            </a:r>
          </a:p>
          <a:p>
            <a:pPr marL="147638" lvl="0" indent="0">
              <a:buNone/>
            </a:pPr>
            <a:endParaRPr lang="cs-CZ" dirty="0" smtClean="0">
              <a:solidFill>
                <a:prstClr val="white"/>
              </a:solidFill>
            </a:endParaRPr>
          </a:p>
          <a:p>
            <a:pPr marL="147638" lvl="0" indent="0">
              <a:buNone/>
            </a:pPr>
            <a:endParaRPr lang="cs-CZ" dirty="0">
              <a:solidFill>
                <a:prstClr val="white"/>
              </a:solidFill>
            </a:endParaRPr>
          </a:p>
          <a:p>
            <a:pPr marL="147638" lvl="0" indent="0">
              <a:buNone/>
            </a:pPr>
            <a:endParaRPr lang="cs-CZ" dirty="0" smtClean="0">
              <a:solidFill>
                <a:prstClr val="white"/>
              </a:solidFill>
            </a:endParaRPr>
          </a:p>
          <a:p>
            <a:pPr marL="147638" lvl="0" indent="0">
              <a:buNone/>
            </a:pPr>
            <a:endParaRPr lang="cs-CZ" dirty="0">
              <a:solidFill>
                <a:prstClr val="white"/>
              </a:solidFill>
            </a:endParaRPr>
          </a:p>
          <a:p>
            <a:pPr marL="531813" lvl="0"/>
            <a:r>
              <a:rPr lang="cs-CZ" dirty="0" smtClean="0">
                <a:solidFill>
                  <a:prstClr val="white"/>
                </a:solidFill>
              </a:rPr>
              <a:t>Průběžná </a:t>
            </a:r>
            <a:r>
              <a:rPr lang="cs-CZ" dirty="0">
                <a:solidFill>
                  <a:prstClr val="white"/>
                </a:solidFill>
              </a:rPr>
              <a:t>komunikace, poradna, apod.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95" y="2492896"/>
            <a:ext cx="7308106" cy="1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006159_923207184433609_510614021688420819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744416" cy="24923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Podpora z Prahy 14 kulturní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370100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Kdo jsme a co děláme</a:t>
            </a:r>
          </a:p>
          <a:p>
            <a:r>
              <a:rPr lang="cs-CZ" sz="2000" dirty="0" smtClean="0"/>
              <a:t>KD </a:t>
            </a:r>
          </a:p>
          <a:p>
            <a:r>
              <a:rPr lang="cs-CZ" sz="2000" dirty="0" smtClean="0"/>
              <a:t>Plechárna</a:t>
            </a:r>
          </a:p>
          <a:p>
            <a:r>
              <a:rPr lang="cs-CZ" sz="2000" dirty="0" smtClean="0"/>
              <a:t>Venkovní akce a koprodukce</a:t>
            </a:r>
            <a:br>
              <a:rPr lang="cs-CZ" sz="2000" dirty="0" smtClean="0"/>
            </a:br>
            <a:endParaRPr lang="cs-CZ" sz="2000" dirty="0"/>
          </a:p>
          <a:p>
            <a:r>
              <a:rPr lang="cs-CZ" sz="2000" dirty="0" smtClean="0"/>
              <a:t>Kontaktní osoba:</a:t>
            </a:r>
            <a:br>
              <a:rPr lang="cs-CZ" sz="2000" dirty="0" smtClean="0"/>
            </a:br>
            <a:r>
              <a:rPr lang="cs-CZ" sz="1800" dirty="0" smtClean="0"/>
              <a:t>Tereza Němečková</a:t>
            </a:r>
            <a:br>
              <a:rPr lang="cs-CZ" sz="1800" dirty="0" smtClean="0"/>
            </a:br>
            <a:r>
              <a:rPr lang="cs-CZ" sz="1800" dirty="0" smtClean="0"/>
              <a:t> tereza@praha14kulturni.cz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2282549" y="49318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Podpora z Prahy 14 kulturní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KALENDÁŘ AKCÍ</a:t>
            </a:r>
          </a:p>
          <a:p>
            <a:pPr lvl="1"/>
            <a:r>
              <a:rPr lang="cs-CZ" sz="2400" dirty="0" smtClean="0"/>
              <a:t>online, výlep, součást časopisu Čtrnáctka</a:t>
            </a:r>
            <a:endParaRPr lang="cs-CZ" sz="2400" dirty="0"/>
          </a:p>
          <a:p>
            <a:pPr lvl="1"/>
            <a:r>
              <a:rPr lang="cs-CZ" sz="2400" dirty="0" smtClean="0"/>
              <a:t>Kontakt : kalendarakci@praha14kulturni.cz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5" name="Picture 4" descr="kalendar_akci_le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73644"/>
            <a:ext cx="4536504" cy="25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Podpora z Prahy 14 kulturní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600" dirty="0" smtClean="0"/>
              <a:t>PROSTOR</a:t>
            </a:r>
            <a:br>
              <a:rPr lang="cs-CZ" sz="3600" dirty="0" smtClean="0"/>
            </a:br>
            <a:endParaRPr lang="cs-CZ" sz="3600" dirty="0" smtClean="0"/>
          </a:p>
          <a:p>
            <a:pPr lvl="1"/>
            <a:r>
              <a:rPr lang="cs-CZ" sz="2600" dirty="0" smtClean="0"/>
              <a:t>KD Kyje</a:t>
            </a:r>
          </a:p>
          <a:p>
            <a:pPr marL="1533525" lvl="1" indent="-457200"/>
            <a:r>
              <a:rPr lang="cs-CZ" sz="2600" dirty="0" smtClean="0"/>
              <a:t>Pronájmy:  sál, malý sál (klubovna)</a:t>
            </a:r>
          </a:p>
          <a:p>
            <a:pPr marL="1533525" lvl="1" indent="-457200"/>
            <a:r>
              <a:rPr lang="cs-CZ" sz="2600" dirty="0" smtClean="0"/>
              <a:t>Kontaktní osoba: Carlos Žák</a:t>
            </a:r>
            <a:r>
              <a:rPr lang="cs-CZ" sz="2600" dirty="0"/>
              <a:t>, carlos.zak@</a:t>
            </a:r>
            <a:r>
              <a:rPr lang="cs-CZ" sz="2600" dirty="0" smtClean="0"/>
              <a:t>kdkyje.cz</a:t>
            </a:r>
            <a:endParaRPr lang="cs-CZ" sz="2600" dirty="0"/>
          </a:p>
          <a:p>
            <a:pPr marL="1076325" lvl="1" indent="0">
              <a:buNone/>
            </a:pPr>
            <a:endParaRPr lang="cs-CZ" sz="2600" dirty="0" smtClean="0"/>
          </a:p>
          <a:p>
            <a:pPr lvl="1"/>
            <a:r>
              <a:rPr lang="cs-CZ" sz="2600" dirty="0"/>
              <a:t>Plechárna</a:t>
            </a:r>
          </a:p>
          <a:p>
            <a:pPr marL="1435100" lvl="1" indent="-358775"/>
            <a:r>
              <a:rPr lang="cs-CZ" sz="2600" dirty="0" smtClean="0"/>
              <a:t>Pronájmy: volnočasová a sportovní hala, ateliér, malý sál a sdílená kancelář, zázemí pro venkovní akce</a:t>
            </a:r>
          </a:p>
          <a:p>
            <a:pPr marL="1076325" lvl="1" indent="0">
              <a:buNone/>
            </a:pPr>
            <a:r>
              <a:rPr lang="cs-CZ" sz="2600" dirty="0" smtClean="0"/>
              <a:t>	+ středy 2x měsíčně, prostor pro neziskovky zdarma</a:t>
            </a:r>
          </a:p>
          <a:p>
            <a:pPr marL="1435100" lvl="1" indent="-358775"/>
            <a:r>
              <a:rPr lang="cs-CZ" sz="2600" dirty="0" smtClean="0"/>
              <a:t>Kontaktní osoba: Monika </a:t>
            </a:r>
            <a:r>
              <a:rPr lang="cs-CZ" sz="2600" dirty="0" err="1" smtClean="0"/>
              <a:t>Hillebrandová</a:t>
            </a:r>
            <a:r>
              <a:rPr lang="cs-CZ" sz="2600" dirty="0" smtClean="0"/>
              <a:t>, </a:t>
            </a:r>
            <a:r>
              <a:rPr lang="cs-CZ" sz="2600" dirty="0"/>
              <a:t>monika@</a:t>
            </a:r>
            <a:r>
              <a:rPr lang="cs-CZ" sz="2600" dirty="0" smtClean="0"/>
              <a:t>praha14kulturni.cz</a:t>
            </a:r>
            <a:endParaRPr lang="cs-CZ" sz="2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2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261</Words>
  <Application>Microsoft Office PowerPoint</Application>
  <PresentationFormat>Předvádění na obrazovce (4:3)</PresentationFormat>
  <Paragraphs>98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Motiv systému Office</vt:lpstr>
      <vt:lpstr>POTKAT SE,     POZNAT SE,        NAVZÁJEM SI POMOCI   NEZISKOVKY A PRAHA 14</vt:lpstr>
      <vt:lpstr> Kdo s vámi mluví….</vt:lpstr>
      <vt:lpstr>Podpora z MČ</vt:lpstr>
      <vt:lpstr>Podpora z MČ</vt:lpstr>
      <vt:lpstr>Podpora z MČ</vt:lpstr>
      <vt:lpstr>Podpora z MČ</vt:lpstr>
      <vt:lpstr>Podpora z Prahy 14 kulturní</vt:lpstr>
      <vt:lpstr>Podpora z Prahy 14 kulturní</vt:lpstr>
      <vt:lpstr>Podpora z Prahy 14 kulturní</vt:lpstr>
      <vt:lpstr>Prezentace aplikace PowerPoint</vt:lpstr>
      <vt:lpstr>Podpora z Prahy 14 kulturní</vt:lpstr>
      <vt:lpstr>CO DÁL…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</dc:creator>
  <cp:lastModifiedBy>Straková Zora</cp:lastModifiedBy>
  <cp:revision>40</cp:revision>
  <dcterms:created xsi:type="dcterms:W3CDTF">2012-08-10T08:59:48Z</dcterms:created>
  <dcterms:modified xsi:type="dcterms:W3CDTF">2016-01-14T11:19:32Z</dcterms:modified>
</cp:coreProperties>
</file>